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59" r:id="rId3"/>
    <p:sldId id="258" r:id="rId4"/>
  </p:sldIdLst>
  <p:sldSz cx="9906000" cy="6858000" type="A4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5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28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9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05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61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6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76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1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9340-EE7B-4585-B73D-14EFF740B0F7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B408-2AD8-4769-B3CF-902CF3F0C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5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whenlifegivesyoumelons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3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A99675-38F4-2348-9E02-1A5CC3888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8188"/>
          <a:stretch/>
        </p:blipFill>
        <p:spPr>
          <a:xfrm>
            <a:off x="416497" y="1052737"/>
            <a:ext cx="9093801" cy="4963483"/>
          </a:xfrm>
          <a:prstGeom prst="rect">
            <a:avLst/>
          </a:prstGeom>
          <a:ln>
            <a:noFill/>
          </a:ln>
        </p:spPr>
      </p:pic>
      <p:cxnSp>
        <p:nvCxnSpPr>
          <p:cNvPr id="5" name="Connettore 1 4">
            <a:hlinkClick r:id="rId3"/>
            <a:extLst>
              <a:ext uri="{FF2B5EF4-FFF2-40B4-BE49-F238E27FC236}">
                <a16:creationId xmlns:a16="http://schemas.microsoft.com/office/drawing/2014/main" id="{CA66FA05-4D78-8943-9171-B729E67087A4}"/>
              </a:ext>
            </a:extLst>
          </p:cNvPr>
          <p:cNvCxnSpPr/>
          <p:nvPr/>
        </p:nvCxnSpPr>
        <p:spPr>
          <a:xfrm>
            <a:off x="1424608" y="5733256"/>
            <a:ext cx="385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hlinkClick r:id="rId3"/>
            <a:extLst>
              <a:ext uri="{FF2B5EF4-FFF2-40B4-BE49-F238E27FC236}">
                <a16:creationId xmlns:a16="http://schemas.microsoft.com/office/drawing/2014/main" id="{13E60246-E4B0-EB4C-9D0E-199C4B5F9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70" y="53732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4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86">
            <a:extLst>
              <a:ext uri="{FF2B5EF4-FFF2-40B4-BE49-F238E27FC236}">
                <a16:creationId xmlns:a16="http://schemas.microsoft.com/office/drawing/2014/main" id="{A4505D69-E0D6-3840-9BB8-EE2C1F189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7" y="2126673"/>
            <a:ext cx="654908" cy="654908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95992227-4329-8540-8D35-5D407E9B9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30" y="405560"/>
            <a:ext cx="764543" cy="704336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09F668FD-981F-B747-8D80-99EE99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19" y="5894745"/>
            <a:ext cx="654908" cy="654908"/>
          </a:xfrm>
          <a:prstGeom prst="rect">
            <a:avLst/>
          </a:prstGeom>
        </p:spPr>
      </p:pic>
      <p:sp>
        <p:nvSpPr>
          <p:cNvPr id="90" name="Fumetto: ovale 64">
            <a:extLst>
              <a:ext uri="{FF2B5EF4-FFF2-40B4-BE49-F238E27FC236}">
                <a16:creationId xmlns:a16="http://schemas.microsoft.com/office/drawing/2014/main" id="{4C2425D9-7DA5-DE44-985C-23D4F59E6909}"/>
              </a:ext>
            </a:extLst>
          </p:cNvPr>
          <p:cNvSpPr/>
          <p:nvPr/>
        </p:nvSpPr>
        <p:spPr>
          <a:xfrm>
            <a:off x="1837719" y="1340257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1" name="Immagine 90">
            <a:extLst>
              <a:ext uri="{FF2B5EF4-FFF2-40B4-BE49-F238E27FC236}">
                <a16:creationId xmlns:a16="http://schemas.microsoft.com/office/drawing/2014/main" id="{528749F5-6548-F54F-AA1F-719116AB7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47" y="4038998"/>
            <a:ext cx="635908" cy="591835"/>
          </a:xfrm>
          <a:prstGeom prst="rect">
            <a:avLst/>
          </a:prstGeom>
        </p:spPr>
      </p:pic>
      <p:pic>
        <p:nvPicPr>
          <p:cNvPr id="92" name="Immagine 91">
            <a:extLst>
              <a:ext uri="{FF2B5EF4-FFF2-40B4-BE49-F238E27FC236}">
                <a16:creationId xmlns:a16="http://schemas.microsoft.com/office/drawing/2014/main" id="{CCE1EF6B-3343-BE40-943D-1175A3884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30" y="3011942"/>
            <a:ext cx="772689" cy="7966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3B4B65-9FE4-2840-B12A-9BC32BB38F58}"/>
              </a:ext>
            </a:extLst>
          </p:cNvPr>
          <p:cNvSpPr txBox="1"/>
          <p:nvPr/>
        </p:nvSpPr>
        <p:spPr>
          <a:xfrm>
            <a:off x="2878041" y="463565"/>
            <a:ext cx="625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Segmentazione sillabica/fonetica: </a:t>
            </a:r>
            <a:r>
              <a:rPr lang="it-IT" dirty="0"/>
              <a:t>dividi in salti la parola pescata dal mazzo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B909D44B-5F38-8340-88E7-4BA5E4EFE335}"/>
              </a:ext>
            </a:extLst>
          </p:cNvPr>
          <p:cNvSpPr txBox="1"/>
          <p:nvPr/>
        </p:nvSpPr>
        <p:spPr>
          <a:xfrm>
            <a:off x="2878041" y="1340257"/>
            <a:ext cx="644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Fluenza verbale</a:t>
            </a:r>
            <a:r>
              <a:rPr lang="it-IT" dirty="0"/>
              <a:t>: dire 3 parole che vengono in mente per una certa categoria o che iniziano con un determinato suono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6E942820-F9BC-914D-9E76-7E9674736317}"/>
              </a:ext>
            </a:extLst>
          </p:cNvPr>
          <p:cNvSpPr txBox="1"/>
          <p:nvPr/>
        </p:nvSpPr>
        <p:spPr>
          <a:xfrm>
            <a:off x="2878041" y="2135250"/>
            <a:ext cx="644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Fusione sillabica/fonetica</a:t>
            </a:r>
            <a:r>
              <a:rPr lang="it-IT" dirty="0"/>
              <a:t>: rimetti insieme i pezzi ascoltati per formare una parola.</a:t>
            </a:r>
            <a:endParaRPr lang="it-IT" b="1" dirty="0"/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E3383C1C-32E9-C841-A5C7-C5B2275E87B6}"/>
              </a:ext>
            </a:extLst>
          </p:cNvPr>
          <p:cNvSpPr txBox="1"/>
          <p:nvPr/>
        </p:nvSpPr>
        <p:spPr>
          <a:xfrm>
            <a:off x="2878041" y="3162306"/>
            <a:ext cx="64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Stai fermo un turno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920908AB-077E-1746-B6CA-C0D7A114FDF9}"/>
              </a:ext>
            </a:extLst>
          </p:cNvPr>
          <p:cNvSpPr txBox="1"/>
          <p:nvPr/>
        </p:nvSpPr>
        <p:spPr>
          <a:xfrm>
            <a:off x="2878041" y="4038998"/>
            <a:ext cx="64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Tira ancora i dadi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C2E3F073-2874-914A-BC26-D88AA2A926EF}"/>
              </a:ext>
            </a:extLst>
          </p:cNvPr>
          <p:cNvSpPr txBox="1"/>
          <p:nvPr/>
        </p:nvSpPr>
        <p:spPr>
          <a:xfrm>
            <a:off x="2878041" y="5089306"/>
            <a:ext cx="64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Delezione</a:t>
            </a:r>
            <a:r>
              <a:rPr lang="it-IT" dirty="0"/>
              <a:t>: Togli il primo pezzo dalla parola pescata.</a:t>
            </a:r>
            <a:endParaRPr lang="it-IT" b="1" dirty="0"/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BA872335-EF50-2142-B50D-393BB915A541}"/>
              </a:ext>
            </a:extLst>
          </p:cNvPr>
          <p:cNvGrpSpPr/>
          <p:nvPr/>
        </p:nvGrpSpPr>
        <p:grpSpPr>
          <a:xfrm>
            <a:off x="1757429" y="4853643"/>
            <a:ext cx="902333" cy="841126"/>
            <a:chOff x="1757429" y="4853643"/>
            <a:chExt cx="902333" cy="841126"/>
          </a:xfrm>
        </p:grpSpPr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47749C54-48D1-294B-A119-EEF9DB7FBF93}"/>
                </a:ext>
              </a:extLst>
            </p:cNvPr>
            <p:cNvSpPr/>
            <p:nvPr/>
          </p:nvSpPr>
          <p:spPr>
            <a:xfrm>
              <a:off x="1757430" y="4854111"/>
              <a:ext cx="902332" cy="84065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1" name="Rettangolo 120">
              <a:extLst>
                <a:ext uri="{FF2B5EF4-FFF2-40B4-BE49-F238E27FC236}">
                  <a16:creationId xmlns:a16="http://schemas.microsoft.com/office/drawing/2014/main" id="{C37B1855-50EF-BB4E-B4AF-296ADABE81DC}"/>
                </a:ext>
              </a:extLst>
            </p:cNvPr>
            <p:cNvSpPr/>
            <p:nvPr/>
          </p:nvSpPr>
          <p:spPr>
            <a:xfrm>
              <a:off x="1757429" y="4853643"/>
              <a:ext cx="469577" cy="8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F85F89-C714-574A-B2A4-3E35EC3602D6}"/>
              </a:ext>
            </a:extLst>
          </p:cNvPr>
          <p:cNvSpPr txBox="1"/>
          <p:nvPr/>
        </p:nvSpPr>
        <p:spPr>
          <a:xfrm>
            <a:off x="2878041" y="6037533"/>
            <a:ext cx="64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Vai avanti di due caselle</a:t>
            </a:r>
          </a:p>
        </p:txBody>
      </p:sp>
    </p:spTree>
    <p:extLst>
      <p:ext uri="{BB962C8B-B14F-4D97-AF65-F5344CB8AC3E}">
        <p14:creationId xmlns:p14="http://schemas.microsoft.com/office/powerpoint/2010/main" val="48546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481914" y="506627"/>
            <a:ext cx="1062681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299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6443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5587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4731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875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3019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2163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130746" y="420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130746" y="13345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130746" y="22489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130746" y="31633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130746" y="4077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81307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2163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587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4731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53875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3019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8155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7299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2644346" y="4992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815546" y="31633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815546" y="4077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1729946" y="1791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2644346" y="1791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3558746" y="1791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473146" y="1791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87546" y="1791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6301946" y="17917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6301946" y="27061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6301946" y="36205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2644346" y="36205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3558746" y="36205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4473146" y="36205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5387546" y="36205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92" y="580767"/>
            <a:ext cx="654908" cy="654908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92" y="2391031"/>
            <a:ext cx="654908" cy="654908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92" y="5121875"/>
            <a:ext cx="654908" cy="654908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2" y="4207475"/>
            <a:ext cx="654908" cy="654908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92" y="3750275"/>
            <a:ext cx="654908" cy="654908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30" y="556053"/>
            <a:ext cx="764543" cy="704336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73" y="4182761"/>
            <a:ext cx="764543" cy="704336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72" y="5097161"/>
            <a:ext cx="764543" cy="704336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72" y="2860586"/>
            <a:ext cx="764543" cy="704336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92" y="593124"/>
            <a:ext cx="654908" cy="654908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92" y="5146589"/>
            <a:ext cx="654908" cy="654908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9" y="5097161"/>
            <a:ext cx="654908" cy="654908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3" y="1936920"/>
            <a:ext cx="654908" cy="654908"/>
          </a:xfrm>
          <a:prstGeom prst="rect">
            <a:avLst/>
          </a:prstGeom>
        </p:spPr>
      </p:pic>
      <p:sp>
        <p:nvSpPr>
          <p:cNvPr id="65" name="Fumetto: ovale 64"/>
          <p:cNvSpPr/>
          <p:nvPr/>
        </p:nvSpPr>
        <p:spPr>
          <a:xfrm>
            <a:off x="2722584" y="593124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umetto: ovale 65"/>
          <p:cNvSpPr/>
          <p:nvPr/>
        </p:nvSpPr>
        <p:spPr>
          <a:xfrm>
            <a:off x="2716011" y="1924563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umetto: ovale 66"/>
          <p:cNvSpPr/>
          <p:nvPr/>
        </p:nvSpPr>
        <p:spPr>
          <a:xfrm>
            <a:off x="3666519" y="3750275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umetto: ovale 67"/>
          <p:cNvSpPr/>
          <p:nvPr/>
        </p:nvSpPr>
        <p:spPr>
          <a:xfrm>
            <a:off x="7302669" y="593123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Fumetto: ovale 68"/>
          <p:cNvSpPr/>
          <p:nvPr/>
        </p:nvSpPr>
        <p:spPr>
          <a:xfrm>
            <a:off x="4593625" y="5152767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umetto: ovale 69"/>
          <p:cNvSpPr/>
          <p:nvPr/>
        </p:nvSpPr>
        <p:spPr>
          <a:xfrm>
            <a:off x="923319" y="3342501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umetto: ovale 70"/>
          <p:cNvSpPr/>
          <p:nvPr/>
        </p:nvSpPr>
        <p:spPr>
          <a:xfrm>
            <a:off x="5473869" y="1970901"/>
            <a:ext cx="741754" cy="55605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3" name="Immagin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92" y="580767"/>
            <a:ext cx="635908" cy="591835"/>
          </a:xfrm>
          <a:prstGeom prst="rect">
            <a:avLst/>
          </a:prstGeom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80" y="3342501"/>
            <a:ext cx="635908" cy="591835"/>
          </a:xfrm>
          <a:prstGeom prst="rect">
            <a:avLst/>
          </a:prstGeom>
        </p:spPr>
      </p:pic>
      <p:pic>
        <p:nvPicPr>
          <p:cNvPr id="75" name="Immagin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35" y="5160234"/>
            <a:ext cx="635908" cy="591835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0" y="1953010"/>
            <a:ext cx="635908" cy="591835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26" y="5026267"/>
            <a:ext cx="772689" cy="796695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6" y="3679381"/>
            <a:ext cx="772689" cy="796695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56" y="1850579"/>
            <a:ext cx="772689" cy="796695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0" y="2353961"/>
            <a:ext cx="764543" cy="704336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815546" y="2248929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6" y="3772241"/>
            <a:ext cx="781540" cy="61097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37C481-9AD1-1245-8D8E-A09BC537B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3706" y="2762476"/>
            <a:ext cx="910708" cy="910708"/>
          </a:xfrm>
          <a:prstGeom prst="rect">
            <a:avLst/>
          </a:prstGeom>
        </p:spPr>
      </p:pic>
      <p:pic>
        <p:nvPicPr>
          <p:cNvPr id="81" name="Immagine 80" descr="Risultati immagini per occhio di falco disegno colorato avengers">
            <a:extLst>
              <a:ext uri="{FF2B5EF4-FFF2-40B4-BE49-F238E27FC236}">
                <a16:creationId xmlns:a16="http://schemas.microsoft.com/office/drawing/2014/main" id="{EDFA4D82-D502-AD45-9855-CF7D2CDE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" y="3520907"/>
            <a:ext cx="720655" cy="9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Immagine 81" descr="Risultati immagini per spiderman disegno colorato avengers">
            <a:extLst>
              <a:ext uri="{FF2B5EF4-FFF2-40B4-BE49-F238E27FC236}">
                <a16:creationId xmlns:a16="http://schemas.microsoft.com/office/drawing/2014/main" id="{0D4AA3BA-BA6B-FB41-A8FB-4CEB29E6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83" b="97163" l="5455" r="93939">
                        <a14:foregroundMark x1="30909" y1="6484" x2="32828" y2="9726"/>
                        <a14:foregroundMark x1="34848" y1="18237" x2="38081" y2="18237"/>
                        <a14:foregroundMark x1="83030" y1="89260" x2="84343" y2="93212"/>
                        <a14:foregroundMark x1="88889" y1="29990" x2="91515" y2="34549"/>
                        <a14:foregroundMark x1="94141" y1="21479" x2="91515" y2="21479"/>
                        <a14:foregroundMark x1="10707" y1="65147" x2="5455" y2="65147"/>
                        <a14:foregroundMark x1="27677" y1="20162" x2="26970" y2="14286"/>
                        <a14:foregroundMark x1="84343" y1="93820" x2="86263" y2="9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6" y="1149178"/>
            <a:ext cx="1125381" cy="11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magine 82" descr="Risultati immagini per iron man disegno colorato avengers">
            <a:extLst>
              <a:ext uri="{FF2B5EF4-FFF2-40B4-BE49-F238E27FC236}">
                <a16:creationId xmlns:a16="http://schemas.microsoft.com/office/drawing/2014/main" id="{52923A75-4CB2-4248-9A79-22DB4AE7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" y="5436205"/>
            <a:ext cx="1146959" cy="13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Immagine 83" descr="http://static.screenweek.it/2010/6/3/Thor-Concept-Art-Chris-Hemsworth-02_mid.jpg">
            <a:extLst>
              <a:ext uri="{FF2B5EF4-FFF2-40B4-BE49-F238E27FC236}">
                <a16:creationId xmlns:a16="http://schemas.microsoft.com/office/drawing/2014/main" id="{E4ED37E2-2FE1-AE40-9A0C-39F797C4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34" y="1401964"/>
            <a:ext cx="850068" cy="12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Immagine 84" descr="Immagine correlata">
            <a:extLst>
              <a:ext uri="{FF2B5EF4-FFF2-40B4-BE49-F238E27FC236}">
                <a16:creationId xmlns:a16="http://schemas.microsoft.com/office/drawing/2014/main" id="{2B017A41-0D7F-814E-96DB-1857424F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38" y="2594351"/>
            <a:ext cx="1173772" cy="13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magine 92" descr="Risultati immagini per hulk disegno colorato">
            <a:extLst>
              <a:ext uri="{FF2B5EF4-FFF2-40B4-BE49-F238E27FC236}">
                <a16:creationId xmlns:a16="http://schemas.microsoft.com/office/drawing/2014/main" id="{DA5A0CE0-F44B-6546-B4F9-6EE02964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41" y="5236015"/>
            <a:ext cx="1547853" cy="15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uppo 93">
            <a:extLst>
              <a:ext uri="{FF2B5EF4-FFF2-40B4-BE49-F238E27FC236}">
                <a16:creationId xmlns:a16="http://schemas.microsoft.com/office/drawing/2014/main" id="{DB84C54F-B965-DF43-A4D1-71E13BD4EC2A}"/>
              </a:ext>
            </a:extLst>
          </p:cNvPr>
          <p:cNvGrpSpPr/>
          <p:nvPr/>
        </p:nvGrpSpPr>
        <p:grpSpPr>
          <a:xfrm>
            <a:off x="3668030" y="1930260"/>
            <a:ext cx="680915" cy="640175"/>
            <a:chOff x="1757429" y="4853643"/>
            <a:chExt cx="902333" cy="841126"/>
          </a:xfrm>
        </p:grpSpPr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ED98DF23-A456-8C4A-8E7D-0D3CEA542B59}"/>
                </a:ext>
              </a:extLst>
            </p:cNvPr>
            <p:cNvSpPr/>
            <p:nvPr/>
          </p:nvSpPr>
          <p:spPr>
            <a:xfrm>
              <a:off x="1757430" y="4854111"/>
              <a:ext cx="902332" cy="84065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Rettangolo 95">
              <a:extLst>
                <a:ext uri="{FF2B5EF4-FFF2-40B4-BE49-F238E27FC236}">
                  <a16:creationId xmlns:a16="http://schemas.microsoft.com/office/drawing/2014/main" id="{051393FD-D19E-E449-8ECE-7966EAB3988D}"/>
                </a:ext>
              </a:extLst>
            </p:cNvPr>
            <p:cNvSpPr/>
            <p:nvPr/>
          </p:nvSpPr>
          <p:spPr>
            <a:xfrm>
              <a:off x="1757429" y="4853643"/>
              <a:ext cx="469577" cy="8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0379140D-ED21-6A4D-8881-7BD0E4E03574}"/>
              </a:ext>
            </a:extLst>
          </p:cNvPr>
          <p:cNvGrpSpPr/>
          <p:nvPr/>
        </p:nvGrpSpPr>
        <p:grpSpPr>
          <a:xfrm>
            <a:off x="5498996" y="551062"/>
            <a:ext cx="680915" cy="640175"/>
            <a:chOff x="1757429" y="4853643"/>
            <a:chExt cx="902333" cy="841126"/>
          </a:xfrm>
        </p:grpSpPr>
        <p:sp>
          <p:nvSpPr>
            <p:cNvPr id="101" name="Rettangolo 100">
              <a:extLst>
                <a:ext uri="{FF2B5EF4-FFF2-40B4-BE49-F238E27FC236}">
                  <a16:creationId xmlns:a16="http://schemas.microsoft.com/office/drawing/2014/main" id="{17681F4D-83B6-9C46-8F85-D09873E1C41B}"/>
                </a:ext>
              </a:extLst>
            </p:cNvPr>
            <p:cNvSpPr/>
            <p:nvPr/>
          </p:nvSpPr>
          <p:spPr>
            <a:xfrm>
              <a:off x="1757430" y="4854111"/>
              <a:ext cx="902332" cy="84065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51DCC562-EA4D-9942-9746-3831FB806751}"/>
                </a:ext>
              </a:extLst>
            </p:cNvPr>
            <p:cNvSpPr/>
            <p:nvPr/>
          </p:nvSpPr>
          <p:spPr>
            <a:xfrm>
              <a:off x="1757429" y="4853643"/>
              <a:ext cx="469577" cy="8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A9E8B0C3-E2A9-BC4C-A820-0F8646CFED2E}"/>
              </a:ext>
            </a:extLst>
          </p:cNvPr>
          <p:cNvGrpSpPr/>
          <p:nvPr/>
        </p:nvGrpSpPr>
        <p:grpSpPr>
          <a:xfrm>
            <a:off x="8226149" y="1465361"/>
            <a:ext cx="680915" cy="640175"/>
            <a:chOff x="1757429" y="4853643"/>
            <a:chExt cx="902333" cy="841126"/>
          </a:xfrm>
        </p:grpSpPr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BBE0BEB7-48A8-EB41-B295-2EC959A2EFBE}"/>
                </a:ext>
              </a:extLst>
            </p:cNvPr>
            <p:cNvSpPr/>
            <p:nvPr/>
          </p:nvSpPr>
          <p:spPr>
            <a:xfrm>
              <a:off x="1757430" y="4854111"/>
              <a:ext cx="902332" cy="84065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Rettangolo 104">
              <a:extLst>
                <a:ext uri="{FF2B5EF4-FFF2-40B4-BE49-F238E27FC236}">
                  <a16:creationId xmlns:a16="http://schemas.microsoft.com/office/drawing/2014/main" id="{9F931710-7920-BA47-B316-AF5525B6CBAF}"/>
                </a:ext>
              </a:extLst>
            </p:cNvPr>
            <p:cNvSpPr/>
            <p:nvPr/>
          </p:nvSpPr>
          <p:spPr>
            <a:xfrm>
              <a:off x="1757429" y="4853643"/>
              <a:ext cx="469577" cy="8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8423702E-121A-6943-916F-BDFC30D981C5}"/>
              </a:ext>
            </a:extLst>
          </p:cNvPr>
          <p:cNvGrpSpPr/>
          <p:nvPr/>
        </p:nvGrpSpPr>
        <p:grpSpPr>
          <a:xfrm>
            <a:off x="4569134" y="3750275"/>
            <a:ext cx="680915" cy="640175"/>
            <a:chOff x="1757429" y="4853643"/>
            <a:chExt cx="902333" cy="841126"/>
          </a:xfrm>
        </p:grpSpPr>
        <p:sp>
          <p:nvSpPr>
            <p:cNvPr id="107" name="Rettangolo 106">
              <a:extLst>
                <a:ext uri="{FF2B5EF4-FFF2-40B4-BE49-F238E27FC236}">
                  <a16:creationId xmlns:a16="http://schemas.microsoft.com/office/drawing/2014/main" id="{CE6E0BBE-A93B-9F4D-BFEA-988B5D5A0F7B}"/>
                </a:ext>
              </a:extLst>
            </p:cNvPr>
            <p:cNvSpPr/>
            <p:nvPr/>
          </p:nvSpPr>
          <p:spPr>
            <a:xfrm>
              <a:off x="1757430" y="4854111"/>
              <a:ext cx="902332" cy="84065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Rettangolo 107">
              <a:extLst>
                <a:ext uri="{FF2B5EF4-FFF2-40B4-BE49-F238E27FC236}">
                  <a16:creationId xmlns:a16="http://schemas.microsoft.com/office/drawing/2014/main" id="{3AB853B0-741C-E749-BD7B-373AF8D5B54A}"/>
                </a:ext>
              </a:extLst>
            </p:cNvPr>
            <p:cNvSpPr/>
            <p:nvPr/>
          </p:nvSpPr>
          <p:spPr>
            <a:xfrm>
              <a:off x="1757429" y="4853643"/>
              <a:ext cx="469577" cy="8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9" name="Gruppo 108">
            <a:extLst>
              <a:ext uri="{FF2B5EF4-FFF2-40B4-BE49-F238E27FC236}">
                <a16:creationId xmlns:a16="http://schemas.microsoft.com/office/drawing/2014/main" id="{89E051BD-1377-9E46-A2DB-2A48C1244FEB}"/>
              </a:ext>
            </a:extLst>
          </p:cNvPr>
          <p:cNvGrpSpPr/>
          <p:nvPr/>
        </p:nvGrpSpPr>
        <p:grpSpPr>
          <a:xfrm>
            <a:off x="2784165" y="5161322"/>
            <a:ext cx="680915" cy="640175"/>
            <a:chOff x="1757429" y="4853643"/>
            <a:chExt cx="902333" cy="841126"/>
          </a:xfrm>
        </p:grpSpPr>
        <p:sp>
          <p:nvSpPr>
            <p:cNvPr id="110" name="Rettangolo 109">
              <a:extLst>
                <a:ext uri="{FF2B5EF4-FFF2-40B4-BE49-F238E27FC236}">
                  <a16:creationId xmlns:a16="http://schemas.microsoft.com/office/drawing/2014/main" id="{51A80EA8-A7ED-0949-9D36-16A3C9F9788E}"/>
                </a:ext>
              </a:extLst>
            </p:cNvPr>
            <p:cNvSpPr/>
            <p:nvPr/>
          </p:nvSpPr>
          <p:spPr>
            <a:xfrm>
              <a:off x="1757430" y="4854111"/>
              <a:ext cx="902332" cy="84065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5405B6B1-BD7D-5648-ACEA-18058D0581AC}"/>
                </a:ext>
              </a:extLst>
            </p:cNvPr>
            <p:cNvSpPr/>
            <p:nvPr/>
          </p:nvSpPr>
          <p:spPr>
            <a:xfrm>
              <a:off x="1757429" y="4853643"/>
              <a:ext cx="469577" cy="8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45731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</TotalTime>
  <Words>73</Words>
  <Application>Microsoft Macintosh PowerPoint</Application>
  <PresentationFormat>A4 (21x29,7 cm)</PresentationFormat>
  <Paragraphs>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Petriglia</dc:creator>
  <cp:lastModifiedBy>Francesco Petriglia</cp:lastModifiedBy>
  <cp:revision>19</cp:revision>
  <cp:lastPrinted>2018-09-22T09:27:25Z</cp:lastPrinted>
  <dcterms:created xsi:type="dcterms:W3CDTF">2017-05-31T13:02:02Z</dcterms:created>
  <dcterms:modified xsi:type="dcterms:W3CDTF">2020-05-30T17:11:33Z</dcterms:modified>
</cp:coreProperties>
</file>